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-12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58642-65C3-41EF-884A-8F6A386A9351}" type="datetimeFigureOut">
              <a:rPr lang="fr-FR" smtClean="0"/>
              <a:pPr/>
              <a:t>28/05/2011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21179-DB1E-415A-8C3F-F752D573826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58642-65C3-41EF-884A-8F6A386A9351}" type="datetimeFigureOut">
              <a:rPr lang="fr-FR" smtClean="0"/>
              <a:pPr/>
              <a:t>28/05/2011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21179-DB1E-415A-8C3F-F752D573826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58642-65C3-41EF-884A-8F6A386A9351}" type="datetimeFigureOut">
              <a:rPr lang="fr-FR" smtClean="0"/>
              <a:pPr/>
              <a:t>28/05/2011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21179-DB1E-415A-8C3F-F752D573826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58642-65C3-41EF-884A-8F6A386A9351}" type="datetimeFigureOut">
              <a:rPr lang="fr-FR" smtClean="0"/>
              <a:pPr/>
              <a:t>28/05/2011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21179-DB1E-415A-8C3F-F752D573826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58642-65C3-41EF-884A-8F6A386A9351}" type="datetimeFigureOut">
              <a:rPr lang="fr-FR" smtClean="0"/>
              <a:pPr/>
              <a:t>28/05/2011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21179-DB1E-415A-8C3F-F752D573826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58642-65C3-41EF-884A-8F6A386A9351}" type="datetimeFigureOut">
              <a:rPr lang="fr-FR" smtClean="0"/>
              <a:pPr/>
              <a:t>28/05/2011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21179-DB1E-415A-8C3F-F752D573826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58642-65C3-41EF-884A-8F6A386A9351}" type="datetimeFigureOut">
              <a:rPr lang="fr-FR" smtClean="0"/>
              <a:pPr/>
              <a:t>28/05/2011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21179-DB1E-415A-8C3F-F752D573826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58642-65C3-41EF-884A-8F6A386A9351}" type="datetimeFigureOut">
              <a:rPr lang="fr-FR" smtClean="0"/>
              <a:pPr/>
              <a:t>28/05/2011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21179-DB1E-415A-8C3F-F752D573826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58642-65C3-41EF-884A-8F6A386A9351}" type="datetimeFigureOut">
              <a:rPr lang="fr-FR" smtClean="0"/>
              <a:pPr/>
              <a:t>28/05/2011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21179-DB1E-415A-8C3F-F752D573826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58642-65C3-41EF-884A-8F6A386A9351}" type="datetimeFigureOut">
              <a:rPr lang="fr-FR" smtClean="0"/>
              <a:pPr/>
              <a:t>28/05/2011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21179-DB1E-415A-8C3F-F752D573826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58642-65C3-41EF-884A-8F6A386A9351}" type="datetimeFigureOut">
              <a:rPr lang="fr-FR" smtClean="0"/>
              <a:pPr/>
              <a:t>28/05/2011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21179-DB1E-415A-8C3F-F752D573826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258642-65C3-41EF-884A-8F6A386A9351}" type="datetimeFigureOut">
              <a:rPr lang="fr-FR" smtClean="0"/>
              <a:pPr/>
              <a:t>28/05/2011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321179-DB1E-415A-8C3F-F752D573826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Project : </a:t>
            </a:r>
            <a:r>
              <a:rPr lang="fr-FR" b="1" dirty="0" smtClean="0">
                <a:solidFill>
                  <a:srgbClr val="C00000"/>
                </a:solidFill>
              </a:rPr>
              <a:t>${project.name}!</a:t>
            </a:r>
          </a:p>
          <a:p>
            <a:r>
              <a:rPr lang="fr-FR" dirty="0" smtClean="0"/>
              <a:t>Project </a:t>
            </a:r>
            <a:r>
              <a:rPr lang="fr-FR" smtClean="0"/>
              <a:t>: </a:t>
            </a:r>
            <a:r>
              <a:rPr lang="fr-FR" b="1" smtClean="0">
                <a:solidFill>
                  <a:srgbClr val="C00000"/>
                </a:solidFill>
              </a:rPr>
              <a:t>$project.name</a:t>
            </a:r>
            <a:endParaRPr lang="fr-FR" b="1" dirty="0" smtClean="0">
              <a:solidFill>
                <a:srgbClr val="C00000"/>
              </a:solidFill>
            </a:endParaRPr>
          </a:p>
          <a:p>
            <a:endParaRPr lang="fr-FR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9</Words>
  <Application>Microsoft Office PowerPoint</Application>
  <PresentationFormat>Affichage à l'écran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Wyniwyg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ZERR Angelo</dc:creator>
  <cp:lastModifiedBy>ZERR Angelo</cp:lastModifiedBy>
  <cp:revision>3</cp:revision>
  <dcterms:created xsi:type="dcterms:W3CDTF">2011-05-27T23:27:58Z</dcterms:created>
  <dcterms:modified xsi:type="dcterms:W3CDTF">2011-05-28T00:05:45Z</dcterms:modified>
</cp:coreProperties>
</file>